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19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0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83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26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25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78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7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6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60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880548" y="2001105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err="1" smtClean="0">
                <a:latin typeface="Arial Narrow" panose="020B0606020202030204" pitchFamily="34" charset="0"/>
              </a:rPr>
              <a:t>Title</a:t>
            </a:r>
            <a:r>
              <a:rPr lang="pl-PL" sz="4000" b="1" dirty="0" smtClean="0">
                <a:latin typeface="Arial Narrow" panose="020B0606020202030204" pitchFamily="34" charset="0"/>
              </a:rPr>
              <a:t> </a:t>
            </a:r>
            <a:br>
              <a:rPr lang="pl-PL" sz="4000" b="1" dirty="0" smtClean="0">
                <a:latin typeface="Arial Narrow" panose="020B0606020202030204" pitchFamily="34" charset="0"/>
              </a:rPr>
            </a:br>
            <a:r>
              <a:rPr lang="pl-PL" sz="4000" b="1" dirty="0" err="1" smtClean="0">
                <a:latin typeface="Arial Narrow" panose="020B0606020202030204" pitchFamily="34" charset="0"/>
              </a:rPr>
              <a:t>presentation</a:t>
            </a:r>
            <a:endParaRPr lang="pl-PL" sz="4000" b="1" dirty="0">
              <a:latin typeface="Arial Narrow" panose="020B060602020203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99592" y="343584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 Narrow" panose="020B0606020202030204" pitchFamily="34" charset="0"/>
              </a:rPr>
              <a:t>Author of the </a:t>
            </a:r>
            <a:r>
              <a:rPr lang="pl-PL" sz="2400" dirty="0" err="1" smtClean="0">
                <a:latin typeface="Arial Narrow" panose="020B0606020202030204" pitchFamily="34" charset="0"/>
              </a:rPr>
              <a:t>presentation</a:t>
            </a:r>
            <a:endParaRPr lang="pl-PL" sz="2400" b="1" dirty="0">
              <a:latin typeface="Arial Narrow" panose="020B060602020203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918265" y="379588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year</a:t>
            </a:r>
            <a:endParaRPr lang="pl-P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0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971600" y="149163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Arial Narrow" panose="020B0606020202030204" pitchFamily="34" charset="0"/>
              </a:rPr>
              <a:t>Heading</a:t>
            </a:r>
            <a:endParaRPr lang="pl-PL" b="1" dirty="0" smtClean="0">
              <a:latin typeface="Arial Narrow" panose="020B0606020202030204" pitchFamily="34" charset="0"/>
            </a:endParaRPr>
          </a:p>
          <a:p>
            <a:endParaRPr lang="pl-PL" b="1" dirty="0">
              <a:latin typeface="Arial Narrow" panose="020B0606020202030204" pitchFamily="34" charset="0"/>
            </a:endParaRPr>
          </a:p>
          <a:p>
            <a:r>
              <a:rPr lang="pl-PL" sz="1200" i="1" dirty="0" err="1"/>
              <a:t>Lorem</a:t>
            </a:r>
            <a:r>
              <a:rPr lang="pl-PL" sz="1200" i="1" dirty="0"/>
              <a:t> </a:t>
            </a:r>
            <a:r>
              <a:rPr lang="pl-PL" sz="1200" i="1" dirty="0" err="1"/>
              <a:t>ipsum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sit </a:t>
            </a:r>
            <a:r>
              <a:rPr lang="pl-PL" sz="1200" i="1" dirty="0" err="1"/>
              <a:t>amet</a:t>
            </a:r>
            <a:r>
              <a:rPr lang="pl-PL" sz="1200" i="1" dirty="0"/>
              <a:t>, </a:t>
            </a:r>
            <a:r>
              <a:rPr lang="pl-PL" sz="1200" i="1" dirty="0" err="1"/>
              <a:t>consectetur</a:t>
            </a:r>
            <a:r>
              <a:rPr lang="pl-PL" sz="1200" i="1" dirty="0"/>
              <a:t> </a:t>
            </a:r>
            <a:r>
              <a:rPr lang="pl-PL" sz="1200" i="1" dirty="0" err="1"/>
              <a:t>adipiscing</a:t>
            </a:r>
            <a:r>
              <a:rPr lang="pl-PL" sz="1200" i="1" dirty="0"/>
              <a:t> elit, </a:t>
            </a:r>
            <a:r>
              <a:rPr lang="pl-PL" sz="1200" i="1" dirty="0" err="1"/>
              <a:t>sed</a:t>
            </a:r>
            <a:r>
              <a:rPr lang="pl-PL" sz="1200" i="1" dirty="0"/>
              <a:t> do </a:t>
            </a:r>
            <a:r>
              <a:rPr lang="pl-PL" sz="1200" i="1" dirty="0" err="1"/>
              <a:t>eiusmod</a:t>
            </a:r>
            <a:r>
              <a:rPr lang="pl-PL" sz="1200" i="1" dirty="0"/>
              <a:t> </a:t>
            </a:r>
            <a:r>
              <a:rPr lang="pl-PL" sz="1200" i="1" dirty="0" err="1"/>
              <a:t>tempor</a:t>
            </a:r>
            <a:r>
              <a:rPr lang="pl-PL" sz="1200" i="1" dirty="0"/>
              <a:t> </a:t>
            </a:r>
            <a:r>
              <a:rPr lang="pl-PL" sz="1200" i="1" dirty="0" err="1"/>
              <a:t>incididunt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labore</a:t>
            </a:r>
            <a:r>
              <a:rPr lang="pl-PL" sz="1200" i="1" dirty="0"/>
              <a:t> et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magna</a:t>
            </a:r>
            <a:r>
              <a:rPr lang="pl-PL" sz="1200" i="1" dirty="0"/>
              <a:t> </a:t>
            </a:r>
            <a:r>
              <a:rPr lang="pl-PL" sz="1200" i="1" dirty="0" err="1"/>
              <a:t>aliqua</a:t>
            </a:r>
            <a:r>
              <a:rPr lang="pl-PL" sz="1200" i="1" dirty="0"/>
              <a:t>.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enim</a:t>
            </a:r>
            <a:r>
              <a:rPr lang="pl-PL" sz="1200" i="1" dirty="0"/>
              <a:t> ad </a:t>
            </a:r>
            <a:r>
              <a:rPr lang="pl-PL" sz="1200" i="1" dirty="0" err="1"/>
              <a:t>minim</a:t>
            </a:r>
            <a:r>
              <a:rPr lang="pl-PL" sz="1200" i="1" dirty="0"/>
              <a:t> </a:t>
            </a:r>
            <a:r>
              <a:rPr lang="pl-PL" sz="1200" i="1" dirty="0" err="1"/>
              <a:t>veniam</a:t>
            </a:r>
            <a:r>
              <a:rPr lang="pl-PL" sz="1200" i="1" dirty="0"/>
              <a:t>, </a:t>
            </a:r>
            <a:r>
              <a:rPr lang="pl-PL" sz="1200" i="1" dirty="0" err="1"/>
              <a:t>quis</a:t>
            </a:r>
            <a:r>
              <a:rPr lang="pl-PL" sz="1200" i="1" dirty="0"/>
              <a:t> </a:t>
            </a:r>
            <a:r>
              <a:rPr lang="pl-PL" sz="1200" i="1" dirty="0" err="1"/>
              <a:t>nostrud</a:t>
            </a:r>
            <a:r>
              <a:rPr lang="pl-PL" sz="1200" i="1" dirty="0"/>
              <a:t> </a:t>
            </a:r>
            <a:r>
              <a:rPr lang="pl-PL" sz="1200" i="1" dirty="0" err="1"/>
              <a:t>exercitation</a:t>
            </a:r>
            <a:r>
              <a:rPr lang="pl-PL" sz="1200" i="1" dirty="0"/>
              <a:t> </a:t>
            </a:r>
            <a:r>
              <a:rPr lang="pl-PL" sz="1200" i="1" dirty="0" err="1"/>
              <a:t>ullamco</a:t>
            </a:r>
            <a:r>
              <a:rPr lang="pl-PL" sz="1200" i="1" dirty="0"/>
              <a:t> </a:t>
            </a:r>
            <a:r>
              <a:rPr lang="pl-PL" sz="1200" i="1" dirty="0" err="1"/>
              <a:t>laboris</a:t>
            </a:r>
            <a:r>
              <a:rPr lang="pl-PL" sz="1200" i="1" dirty="0"/>
              <a:t> </a:t>
            </a:r>
            <a:r>
              <a:rPr lang="pl-PL" sz="1200" i="1" dirty="0" err="1"/>
              <a:t>nisi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aliquip</a:t>
            </a:r>
            <a:r>
              <a:rPr lang="pl-PL" sz="1200" i="1" dirty="0"/>
              <a:t> ex </a:t>
            </a:r>
            <a:r>
              <a:rPr lang="pl-PL" sz="1200" i="1" dirty="0" err="1"/>
              <a:t>ea</a:t>
            </a:r>
            <a:r>
              <a:rPr lang="pl-PL" sz="1200" i="1" dirty="0"/>
              <a:t> </a:t>
            </a:r>
            <a:r>
              <a:rPr lang="pl-PL" sz="1200" i="1" dirty="0" err="1"/>
              <a:t>commodo</a:t>
            </a:r>
            <a:r>
              <a:rPr lang="pl-PL" sz="1200" i="1" dirty="0"/>
              <a:t> </a:t>
            </a:r>
            <a:r>
              <a:rPr lang="pl-PL" sz="1200" i="1" dirty="0" err="1"/>
              <a:t>consequat</a:t>
            </a:r>
            <a:r>
              <a:rPr lang="pl-PL" sz="1200" i="1" dirty="0"/>
              <a:t>. </a:t>
            </a:r>
            <a:r>
              <a:rPr lang="pl-PL" sz="1200" i="1" dirty="0" err="1"/>
              <a:t>Duis</a:t>
            </a:r>
            <a:r>
              <a:rPr lang="pl-PL" sz="1200" i="1" dirty="0"/>
              <a:t> </a:t>
            </a:r>
            <a:r>
              <a:rPr lang="pl-PL" sz="1200" i="1" dirty="0" err="1"/>
              <a:t>aute</a:t>
            </a:r>
            <a:r>
              <a:rPr lang="pl-PL" sz="1200" i="1" dirty="0"/>
              <a:t> </a:t>
            </a:r>
            <a:r>
              <a:rPr lang="pl-PL" sz="1200" i="1" dirty="0" err="1"/>
              <a:t>irure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in </a:t>
            </a:r>
            <a:r>
              <a:rPr lang="pl-PL" sz="1200" i="1" dirty="0" err="1"/>
              <a:t>reprehenderit</a:t>
            </a:r>
            <a:r>
              <a:rPr lang="pl-PL" sz="1200" i="1" dirty="0"/>
              <a:t> in </a:t>
            </a:r>
            <a:r>
              <a:rPr lang="pl-PL" sz="1200" i="1" dirty="0" err="1"/>
              <a:t>voluptate</a:t>
            </a:r>
            <a:r>
              <a:rPr lang="pl-PL" sz="1200" i="1" dirty="0"/>
              <a:t> </a:t>
            </a:r>
            <a:r>
              <a:rPr lang="pl-PL" sz="1200" i="1" dirty="0" err="1"/>
              <a:t>velit</a:t>
            </a:r>
            <a:r>
              <a:rPr lang="pl-PL" sz="1200" i="1" dirty="0"/>
              <a:t> </a:t>
            </a:r>
            <a:r>
              <a:rPr lang="pl-PL" sz="1200" i="1" dirty="0" err="1"/>
              <a:t>esse</a:t>
            </a:r>
            <a:r>
              <a:rPr lang="pl-PL" sz="1200" i="1" dirty="0"/>
              <a:t> </a:t>
            </a:r>
            <a:r>
              <a:rPr lang="pl-PL" sz="1200" i="1" dirty="0" err="1"/>
              <a:t>cillum</a:t>
            </a:r>
            <a:r>
              <a:rPr lang="pl-PL" sz="1200" i="1" dirty="0"/>
              <a:t>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eu</a:t>
            </a:r>
            <a:r>
              <a:rPr lang="pl-PL" sz="1200" i="1" dirty="0"/>
              <a:t> </a:t>
            </a:r>
            <a:r>
              <a:rPr lang="pl-PL" sz="1200" i="1" dirty="0" err="1"/>
              <a:t>fugiat</a:t>
            </a:r>
            <a:r>
              <a:rPr lang="pl-PL" sz="1200" i="1" dirty="0"/>
              <a:t> </a:t>
            </a:r>
            <a:r>
              <a:rPr lang="pl-PL" sz="1200" i="1" dirty="0" err="1"/>
              <a:t>nulla</a:t>
            </a:r>
            <a:r>
              <a:rPr lang="pl-PL" sz="1200" i="1" dirty="0"/>
              <a:t> </a:t>
            </a:r>
            <a:r>
              <a:rPr lang="pl-PL" sz="1200" i="1" dirty="0" err="1"/>
              <a:t>pariatur</a:t>
            </a:r>
            <a:r>
              <a:rPr lang="pl-PL" sz="1200" i="1" dirty="0"/>
              <a:t>. </a:t>
            </a:r>
            <a:r>
              <a:rPr lang="pl-PL" sz="1200" i="1" dirty="0" err="1"/>
              <a:t>Excepteur</a:t>
            </a:r>
            <a:r>
              <a:rPr lang="pl-PL" sz="1200" i="1" dirty="0"/>
              <a:t> </a:t>
            </a:r>
            <a:r>
              <a:rPr lang="pl-PL" sz="1200" i="1" dirty="0" err="1"/>
              <a:t>sint</a:t>
            </a:r>
            <a:r>
              <a:rPr lang="pl-PL" sz="1200" i="1" dirty="0"/>
              <a:t> </a:t>
            </a:r>
            <a:r>
              <a:rPr lang="pl-PL" sz="1200" i="1" dirty="0" err="1"/>
              <a:t>occaecat</a:t>
            </a:r>
            <a:r>
              <a:rPr lang="pl-PL" sz="1200" i="1" dirty="0"/>
              <a:t> </a:t>
            </a:r>
            <a:r>
              <a:rPr lang="pl-PL" sz="1200" i="1" dirty="0" err="1"/>
              <a:t>cupidatat</a:t>
            </a:r>
            <a:r>
              <a:rPr lang="pl-PL" sz="1200" i="1" dirty="0"/>
              <a:t> non </a:t>
            </a:r>
            <a:r>
              <a:rPr lang="pl-PL" sz="1200" i="1" dirty="0" err="1"/>
              <a:t>proident</a:t>
            </a:r>
            <a:r>
              <a:rPr lang="pl-PL" sz="1200" i="1" dirty="0"/>
              <a:t>, </a:t>
            </a:r>
            <a:r>
              <a:rPr lang="pl-PL" sz="1200" i="1" dirty="0" err="1"/>
              <a:t>sunt</a:t>
            </a:r>
            <a:r>
              <a:rPr lang="pl-PL" sz="1200" i="1" dirty="0"/>
              <a:t> in culpa qui </a:t>
            </a:r>
            <a:r>
              <a:rPr lang="pl-PL" sz="1200" i="1" dirty="0" err="1"/>
              <a:t>officia</a:t>
            </a:r>
            <a:r>
              <a:rPr lang="pl-PL" sz="1200" i="1" dirty="0"/>
              <a:t> </a:t>
            </a:r>
            <a:r>
              <a:rPr lang="pl-PL" sz="1200" i="1" dirty="0" err="1"/>
              <a:t>deserunt</a:t>
            </a:r>
            <a:r>
              <a:rPr lang="pl-PL" sz="1200" i="1" dirty="0"/>
              <a:t> </a:t>
            </a:r>
            <a:r>
              <a:rPr lang="pl-PL" sz="1200" i="1" dirty="0" err="1"/>
              <a:t>mollit</a:t>
            </a:r>
            <a:r>
              <a:rPr lang="pl-PL" sz="1200" i="1" dirty="0"/>
              <a:t> anim id </a:t>
            </a:r>
            <a:r>
              <a:rPr lang="pl-PL" sz="1200" i="1" dirty="0" err="1"/>
              <a:t>est</a:t>
            </a:r>
            <a:r>
              <a:rPr lang="pl-PL" sz="1200" i="1" dirty="0"/>
              <a:t> </a:t>
            </a:r>
            <a:r>
              <a:rPr lang="pl-PL" sz="1200" i="1" dirty="0" err="1"/>
              <a:t>laborum</a:t>
            </a:r>
            <a:r>
              <a:rPr lang="pl-PL" sz="1200" i="1" dirty="0"/>
              <a:t>.</a:t>
            </a:r>
            <a:endParaRPr lang="pl-PL" sz="1200" dirty="0"/>
          </a:p>
          <a:p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perspiciatis</a:t>
            </a:r>
            <a:r>
              <a:rPr lang="pl-PL" sz="1200" dirty="0"/>
              <a:t>, </a:t>
            </a:r>
            <a:r>
              <a:rPr lang="pl-PL" sz="1200" dirty="0" err="1"/>
              <a:t>unde</a:t>
            </a:r>
            <a:r>
              <a:rPr lang="pl-PL" sz="1200" dirty="0"/>
              <a:t> </a:t>
            </a:r>
            <a:r>
              <a:rPr lang="pl-PL" sz="1200" dirty="0" err="1"/>
              <a:t>omnis</a:t>
            </a:r>
            <a:r>
              <a:rPr lang="pl-PL" sz="1200" dirty="0"/>
              <a:t> </a:t>
            </a:r>
            <a:r>
              <a:rPr lang="pl-PL" sz="1200" dirty="0" err="1"/>
              <a:t>iste</a:t>
            </a:r>
            <a:r>
              <a:rPr lang="pl-PL" sz="1200" dirty="0"/>
              <a:t> </a:t>
            </a:r>
            <a:r>
              <a:rPr lang="pl-PL" sz="1200" dirty="0" err="1"/>
              <a:t>natus</a:t>
            </a:r>
            <a:r>
              <a:rPr lang="pl-PL" sz="1200" dirty="0"/>
              <a:t> error sit </a:t>
            </a:r>
            <a:r>
              <a:rPr lang="pl-PL" sz="1200" dirty="0" err="1"/>
              <a:t>voluptatem</a:t>
            </a:r>
            <a:r>
              <a:rPr lang="pl-PL" sz="1200" dirty="0"/>
              <a:t> </a:t>
            </a:r>
            <a:r>
              <a:rPr lang="pl-PL" sz="1200" dirty="0" err="1"/>
              <a:t>accusantium</a:t>
            </a:r>
            <a:r>
              <a:rPr lang="pl-PL" sz="1200" dirty="0"/>
              <a:t> </a:t>
            </a:r>
            <a:r>
              <a:rPr lang="pl-PL" sz="1200" dirty="0" err="1"/>
              <a:t>doloremque</a:t>
            </a:r>
            <a:r>
              <a:rPr lang="pl-PL" sz="1200" dirty="0"/>
              <a:t> </a:t>
            </a:r>
            <a:r>
              <a:rPr lang="pl-PL" sz="1200" dirty="0" err="1"/>
              <a:t>laudantium</a:t>
            </a:r>
            <a:r>
              <a:rPr lang="pl-PL" sz="1200" dirty="0"/>
              <a:t>, </a:t>
            </a:r>
            <a:r>
              <a:rPr lang="pl-PL" sz="1200" dirty="0" err="1"/>
              <a:t>totam</a:t>
            </a:r>
            <a:r>
              <a:rPr lang="pl-PL" sz="1200" dirty="0"/>
              <a:t> rem </a:t>
            </a:r>
            <a:r>
              <a:rPr lang="pl-PL" sz="1200" dirty="0" err="1"/>
              <a:t>aperiam</a:t>
            </a:r>
            <a:r>
              <a:rPr lang="pl-PL" sz="1200" dirty="0"/>
              <a:t> </a:t>
            </a:r>
            <a:r>
              <a:rPr lang="pl-PL" sz="1200" dirty="0" err="1"/>
              <a:t>eaque</a:t>
            </a:r>
            <a:r>
              <a:rPr lang="pl-PL" sz="1200" dirty="0"/>
              <a:t> </a:t>
            </a:r>
            <a:r>
              <a:rPr lang="pl-PL" sz="1200" dirty="0" err="1"/>
              <a:t>ipsa</a:t>
            </a:r>
            <a:r>
              <a:rPr lang="pl-PL" sz="1200" dirty="0"/>
              <a:t>, </a:t>
            </a:r>
            <a:r>
              <a:rPr lang="pl-PL" sz="1200" dirty="0" err="1"/>
              <a:t>quae</a:t>
            </a:r>
            <a:r>
              <a:rPr lang="pl-PL" sz="1200" dirty="0"/>
              <a:t> ab illo </a:t>
            </a:r>
            <a:r>
              <a:rPr lang="pl-PL" sz="1200" dirty="0" err="1"/>
              <a:t>inventore</a:t>
            </a:r>
            <a:r>
              <a:rPr lang="pl-PL" sz="1200" dirty="0"/>
              <a:t> </a:t>
            </a:r>
            <a:r>
              <a:rPr lang="pl-PL" sz="1200" dirty="0" err="1"/>
              <a:t>veritatis</a:t>
            </a:r>
            <a:r>
              <a:rPr lang="pl-PL" sz="1200" dirty="0"/>
              <a:t> et quasi </a:t>
            </a:r>
            <a:r>
              <a:rPr lang="pl-PL" sz="1200" dirty="0" err="1"/>
              <a:t>architecto</a:t>
            </a:r>
            <a:r>
              <a:rPr lang="pl-PL" sz="1200" dirty="0"/>
              <a:t> </a:t>
            </a:r>
            <a:r>
              <a:rPr lang="pl-PL" sz="1200" dirty="0" err="1"/>
              <a:t>beatae</a:t>
            </a:r>
            <a:r>
              <a:rPr lang="pl-PL" sz="1200" dirty="0"/>
              <a:t> vitae dicta </a:t>
            </a:r>
            <a:r>
              <a:rPr lang="pl-PL" sz="1200" dirty="0" err="1"/>
              <a:t>sunt</a:t>
            </a:r>
            <a:r>
              <a:rPr lang="pl-PL" sz="1200" dirty="0"/>
              <a:t>, </a:t>
            </a:r>
            <a:r>
              <a:rPr lang="pl-PL" sz="1200" dirty="0" err="1"/>
              <a:t>explicabo</a:t>
            </a:r>
            <a:r>
              <a:rPr lang="pl-PL" sz="1200" dirty="0"/>
              <a:t>. </a:t>
            </a:r>
            <a:r>
              <a:rPr lang="pl-PL" sz="1200" dirty="0" err="1"/>
              <a:t>Nemo</a:t>
            </a:r>
            <a:r>
              <a:rPr lang="pl-PL" sz="1200" dirty="0"/>
              <a:t> </a:t>
            </a:r>
            <a:r>
              <a:rPr lang="pl-PL" sz="1200" dirty="0" err="1"/>
              <a:t>enim</a:t>
            </a:r>
            <a:r>
              <a:rPr lang="pl-PL" sz="1200" dirty="0"/>
              <a:t> </a:t>
            </a:r>
            <a:r>
              <a:rPr lang="pl-PL" sz="1200" dirty="0" err="1"/>
              <a:t>ipsam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,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voluptas</a:t>
            </a:r>
            <a:r>
              <a:rPr lang="pl-PL" sz="1200" dirty="0"/>
              <a:t> sit, </a:t>
            </a:r>
            <a:r>
              <a:rPr lang="pl-PL" sz="1200" dirty="0" err="1"/>
              <a:t>aspernatur</a:t>
            </a:r>
            <a:r>
              <a:rPr lang="pl-PL" sz="1200" dirty="0"/>
              <a:t> aut </a:t>
            </a:r>
            <a:r>
              <a:rPr lang="pl-PL" sz="1200" dirty="0" err="1"/>
              <a:t>odit</a:t>
            </a:r>
            <a:r>
              <a:rPr lang="pl-PL" sz="1200" dirty="0"/>
              <a:t> aut </a:t>
            </a:r>
            <a:r>
              <a:rPr lang="pl-PL" sz="1200" dirty="0" err="1"/>
              <a:t>fugit</a:t>
            </a:r>
            <a:r>
              <a:rPr lang="pl-PL" sz="1200" dirty="0"/>
              <a:t>, </a:t>
            </a:r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consequuntur</a:t>
            </a:r>
            <a:r>
              <a:rPr lang="pl-PL" sz="1200" dirty="0"/>
              <a:t> </a:t>
            </a:r>
            <a:r>
              <a:rPr lang="pl-PL" sz="1200" dirty="0" err="1"/>
              <a:t>magni</a:t>
            </a:r>
            <a:r>
              <a:rPr lang="pl-PL" sz="1200" dirty="0"/>
              <a:t> </a:t>
            </a:r>
            <a:r>
              <a:rPr lang="pl-PL" sz="1200" dirty="0" err="1"/>
              <a:t>dolores</a:t>
            </a:r>
            <a:r>
              <a:rPr lang="pl-PL" sz="1200" dirty="0"/>
              <a:t> </a:t>
            </a:r>
            <a:r>
              <a:rPr lang="pl-PL" sz="1200" dirty="0" err="1"/>
              <a:t>eos</a:t>
            </a:r>
            <a:r>
              <a:rPr lang="pl-PL" sz="1200" dirty="0"/>
              <a:t>, qui </a:t>
            </a:r>
            <a:r>
              <a:rPr lang="pl-PL" sz="1200" dirty="0" err="1"/>
              <a:t>ratione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 </a:t>
            </a:r>
            <a:r>
              <a:rPr lang="pl-PL" sz="1200" dirty="0" err="1"/>
              <a:t>sequi</a:t>
            </a:r>
            <a:r>
              <a:rPr lang="pl-PL" sz="1200" dirty="0"/>
              <a:t> </a:t>
            </a:r>
            <a:r>
              <a:rPr lang="pl-PL" sz="1200" dirty="0" err="1"/>
              <a:t>nesciunt</a:t>
            </a:r>
            <a:r>
              <a:rPr lang="pl-PL" sz="1200" dirty="0"/>
              <a:t>, </a:t>
            </a:r>
            <a:r>
              <a:rPr lang="pl-PL" sz="1200" dirty="0" err="1"/>
              <a:t>neque</a:t>
            </a:r>
            <a:r>
              <a:rPr lang="pl-PL" sz="1200" dirty="0"/>
              <a:t> </a:t>
            </a:r>
            <a:r>
              <a:rPr lang="pl-PL" sz="1200" dirty="0" err="1"/>
              <a:t>porro</a:t>
            </a:r>
            <a:r>
              <a:rPr lang="pl-PL" sz="1200" dirty="0"/>
              <a:t> </a:t>
            </a:r>
            <a:r>
              <a:rPr lang="pl-PL" sz="1200" dirty="0" err="1"/>
              <a:t>quisquam</a:t>
            </a:r>
            <a:r>
              <a:rPr lang="pl-PL" sz="1200" dirty="0"/>
              <a:t> </a:t>
            </a:r>
            <a:r>
              <a:rPr lang="pl-PL" sz="1200" dirty="0" err="1"/>
              <a:t>est</a:t>
            </a:r>
            <a:r>
              <a:rPr lang="pl-PL" sz="1200" dirty="0"/>
              <a:t>, qui </a:t>
            </a:r>
            <a:r>
              <a:rPr lang="pl-PL" sz="1200" dirty="0" err="1"/>
              <a:t>dolorem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r>
              <a:rPr lang="pl-PL" sz="1200" dirty="0"/>
              <a:t>,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dolor</a:t>
            </a:r>
            <a:r>
              <a:rPr lang="pl-PL" sz="1200" dirty="0"/>
              <a:t> sit, </a:t>
            </a:r>
            <a:r>
              <a:rPr lang="pl-PL" sz="1200" dirty="0" err="1"/>
              <a:t>amet</a:t>
            </a:r>
            <a:r>
              <a:rPr lang="pl-PL" sz="1200" dirty="0"/>
              <a:t>, </a:t>
            </a:r>
            <a:r>
              <a:rPr lang="pl-PL" sz="1200" dirty="0" err="1"/>
              <a:t>consectetur</a:t>
            </a:r>
            <a:r>
              <a:rPr lang="pl-PL" sz="1200" dirty="0"/>
              <a:t>, </a:t>
            </a:r>
            <a:r>
              <a:rPr lang="pl-PL" sz="1200" dirty="0" err="1"/>
              <a:t>adipisci</a:t>
            </a:r>
            <a:r>
              <a:rPr lang="pl-PL" sz="1200" dirty="0"/>
              <a:t> </a:t>
            </a:r>
            <a:r>
              <a:rPr lang="pl-PL" sz="1200" dirty="0" err="1"/>
              <a:t>velit</a:t>
            </a:r>
            <a:r>
              <a:rPr lang="pl-PL" sz="1200" dirty="0"/>
              <a:t>, </a:t>
            </a:r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quia</a:t>
            </a:r>
            <a:r>
              <a:rPr lang="pl-PL" sz="1200" dirty="0"/>
              <a:t> non </a:t>
            </a:r>
            <a:r>
              <a:rPr lang="pl-PL" sz="1200" dirty="0" err="1"/>
              <a:t>numquam</a:t>
            </a:r>
            <a:r>
              <a:rPr lang="pl-PL" sz="1200" dirty="0"/>
              <a:t> </a:t>
            </a:r>
            <a:r>
              <a:rPr lang="pl-PL" sz="1200" dirty="0" err="1"/>
              <a:t>eius</a:t>
            </a:r>
            <a:r>
              <a:rPr lang="pl-PL" sz="1200" dirty="0"/>
              <a:t> </a:t>
            </a:r>
            <a:r>
              <a:rPr lang="pl-PL" sz="1200" dirty="0" err="1"/>
              <a:t>modi</a:t>
            </a:r>
            <a:r>
              <a:rPr lang="pl-PL" sz="1200" dirty="0"/>
              <a:t> </a:t>
            </a:r>
            <a:r>
              <a:rPr lang="pl-PL" sz="1200" dirty="0" err="1"/>
              <a:t>tempora</a:t>
            </a:r>
            <a:r>
              <a:rPr lang="pl-PL" sz="1200" dirty="0"/>
              <a:t> </a:t>
            </a:r>
            <a:r>
              <a:rPr lang="pl-PL" sz="1200" dirty="0" err="1"/>
              <a:t>incidunt</a:t>
            </a:r>
            <a:r>
              <a:rPr lang="pl-PL" sz="1200" dirty="0"/>
              <a:t>,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labore</a:t>
            </a:r>
            <a:r>
              <a:rPr lang="pl-PL" sz="1200" dirty="0"/>
              <a:t> et </a:t>
            </a:r>
            <a:r>
              <a:rPr lang="pl-PL" sz="1200" dirty="0" err="1"/>
              <a:t>dolore</a:t>
            </a:r>
            <a:r>
              <a:rPr lang="pl-PL" sz="1200" dirty="0"/>
              <a:t> </a:t>
            </a:r>
            <a:r>
              <a:rPr lang="pl-PL" sz="1200" dirty="0" err="1"/>
              <a:t>magnam</a:t>
            </a:r>
            <a:r>
              <a:rPr lang="pl-PL" sz="1200" dirty="0"/>
              <a:t> </a:t>
            </a:r>
            <a:r>
              <a:rPr lang="pl-PL" sz="1200" dirty="0" err="1"/>
              <a:t>aliquam</a:t>
            </a:r>
            <a:r>
              <a:rPr lang="pl-PL" sz="1200" dirty="0"/>
              <a:t> </a:t>
            </a:r>
            <a:r>
              <a:rPr lang="pl-PL" sz="1200" dirty="0" err="1"/>
              <a:t>quaerat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.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enim</a:t>
            </a:r>
            <a:r>
              <a:rPr lang="pl-PL" sz="1200" dirty="0"/>
              <a:t> ad minima </a:t>
            </a:r>
            <a:r>
              <a:rPr lang="pl-PL" sz="1200" dirty="0" err="1"/>
              <a:t>veniam</a:t>
            </a:r>
            <a:r>
              <a:rPr lang="pl-PL" sz="1200" dirty="0"/>
              <a:t>, </a:t>
            </a:r>
            <a:r>
              <a:rPr lang="pl-PL" sz="1200" dirty="0" err="1"/>
              <a:t>quis</a:t>
            </a:r>
            <a:r>
              <a:rPr lang="pl-PL" sz="1200" dirty="0"/>
              <a:t> </a:t>
            </a:r>
            <a:r>
              <a:rPr lang="pl-PL" sz="1200" dirty="0" err="1"/>
              <a:t>nostrum</a:t>
            </a:r>
            <a:r>
              <a:rPr lang="pl-PL" sz="1200" dirty="0"/>
              <a:t> </a:t>
            </a:r>
            <a:r>
              <a:rPr lang="pl-PL" sz="1200" dirty="0" err="1"/>
              <a:t>exercitationem</a:t>
            </a:r>
            <a:r>
              <a:rPr lang="pl-PL" sz="1200" dirty="0"/>
              <a:t> </a:t>
            </a:r>
            <a:r>
              <a:rPr lang="pl-PL" sz="1200" dirty="0" err="1"/>
              <a:t>ullam</a:t>
            </a:r>
            <a:r>
              <a:rPr lang="pl-PL" sz="1200" dirty="0"/>
              <a:t> </a:t>
            </a:r>
            <a:r>
              <a:rPr lang="pl-PL" sz="1200" dirty="0" err="1"/>
              <a:t>corporis</a:t>
            </a:r>
            <a:r>
              <a:rPr lang="pl-PL" sz="1200" dirty="0"/>
              <a:t> </a:t>
            </a:r>
            <a:r>
              <a:rPr lang="pl-PL" sz="1200" dirty="0" err="1"/>
              <a:t>suscipit</a:t>
            </a:r>
            <a:r>
              <a:rPr lang="pl-PL" sz="1200" dirty="0"/>
              <a:t> </a:t>
            </a:r>
            <a:r>
              <a:rPr lang="pl-PL" sz="1200" dirty="0" err="1"/>
              <a:t>laboriosam</a:t>
            </a:r>
            <a:r>
              <a:rPr lang="pl-PL" sz="1200" dirty="0"/>
              <a:t>, </a:t>
            </a:r>
            <a:r>
              <a:rPr lang="pl-PL" sz="1200" dirty="0" err="1"/>
              <a:t>nisi</a:t>
            </a:r>
            <a:r>
              <a:rPr lang="pl-PL" sz="1200" dirty="0"/>
              <a:t>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aliquid</a:t>
            </a:r>
            <a:r>
              <a:rPr lang="pl-PL" sz="1200" dirty="0"/>
              <a:t> ex </a:t>
            </a:r>
            <a:r>
              <a:rPr lang="pl-PL" sz="1200" dirty="0" err="1"/>
              <a:t>ea</a:t>
            </a:r>
            <a:r>
              <a:rPr lang="pl-PL" sz="1200" dirty="0"/>
              <a:t> </a:t>
            </a:r>
            <a:r>
              <a:rPr lang="pl-PL" sz="1200" dirty="0" err="1"/>
              <a:t>commodi</a:t>
            </a:r>
            <a:r>
              <a:rPr lang="pl-PL" sz="1200" dirty="0"/>
              <a:t> </a:t>
            </a:r>
            <a:r>
              <a:rPr lang="pl-PL" sz="1200" dirty="0" err="1"/>
              <a:t>consequatur</a:t>
            </a:r>
            <a:r>
              <a:rPr lang="pl-PL" sz="1200" dirty="0"/>
              <a:t>? </a:t>
            </a:r>
            <a:r>
              <a:rPr lang="pl-PL" sz="1200" dirty="0" err="1"/>
              <a:t>Quis</a:t>
            </a:r>
            <a:r>
              <a:rPr lang="pl-PL" sz="1200" dirty="0"/>
              <a:t> autem vel </a:t>
            </a:r>
            <a:r>
              <a:rPr lang="pl-PL" sz="1200" dirty="0" err="1"/>
              <a:t>eum</a:t>
            </a:r>
            <a:r>
              <a:rPr lang="pl-PL" sz="1200" dirty="0"/>
              <a:t> iure </a:t>
            </a:r>
            <a:r>
              <a:rPr lang="pl-PL" sz="1200" dirty="0" err="1"/>
              <a:t>reprehenderit</a:t>
            </a:r>
            <a:r>
              <a:rPr lang="pl-PL" sz="1200" dirty="0"/>
              <a:t>, qui in </a:t>
            </a:r>
            <a:r>
              <a:rPr lang="pl-PL" sz="1200" dirty="0" err="1"/>
              <a:t>ea</a:t>
            </a:r>
            <a:r>
              <a:rPr lang="pl-PL" sz="1200" dirty="0"/>
              <a:t> </a:t>
            </a:r>
            <a:r>
              <a:rPr lang="pl-PL" sz="1200" dirty="0" err="1"/>
              <a:t>voluptate</a:t>
            </a:r>
            <a:r>
              <a:rPr lang="pl-PL" sz="1200" dirty="0"/>
              <a:t> </a:t>
            </a:r>
            <a:r>
              <a:rPr lang="pl-PL" sz="1200" dirty="0" err="1"/>
              <a:t>velit</a:t>
            </a:r>
            <a:r>
              <a:rPr lang="pl-PL" sz="1200" dirty="0"/>
              <a:t> </a:t>
            </a:r>
            <a:r>
              <a:rPr lang="pl-PL" sz="1200" dirty="0" err="1"/>
              <a:t>esse</a:t>
            </a:r>
            <a:r>
              <a:rPr lang="pl-PL" sz="1200" dirty="0"/>
              <a:t>, </a:t>
            </a:r>
            <a:r>
              <a:rPr lang="pl-PL" sz="1200" dirty="0" err="1"/>
              <a:t>quam</a:t>
            </a:r>
            <a:r>
              <a:rPr lang="pl-PL" sz="1200" dirty="0"/>
              <a:t> nihil </a:t>
            </a:r>
            <a:r>
              <a:rPr lang="pl-PL" sz="1200" dirty="0" err="1"/>
              <a:t>molestiae</a:t>
            </a:r>
            <a:r>
              <a:rPr lang="pl-PL" sz="1200" dirty="0"/>
              <a:t> </a:t>
            </a:r>
            <a:r>
              <a:rPr lang="pl-PL" sz="1200" dirty="0" err="1"/>
              <a:t>consequatur</a:t>
            </a:r>
            <a:r>
              <a:rPr lang="pl-PL" sz="1200" dirty="0"/>
              <a:t>, vel </a:t>
            </a:r>
            <a:r>
              <a:rPr lang="pl-PL" sz="1200" dirty="0" err="1"/>
              <a:t>illum</a:t>
            </a:r>
            <a:r>
              <a:rPr lang="pl-PL" sz="1200" dirty="0"/>
              <a:t>, qui </a:t>
            </a:r>
            <a:r>
              <a:rPr lang="pl-PL" sz="1200" dirty="0" err="1"/>
              <a:t>dolorem</a:t>
            </a:r>
            <a:r>
              <a:rPr lang="pl-PL" sz="1200" dirty="0"/>
              <a:t> </a:t>
            </a:r>
            <a:r>
              <a:rPr lang="pl-PL" sz="1200" dirty="0" err="1"/>
              <a:t>eum</a:t>
            </a:r>
            <a:r>
              <a:rPr lang="pl-PL" sz="1200" dirty="0"/>
              <a:t> </a:t>
            </a:r>
            <a:r>
              <a:rPr lang="pl-PL" sz="1200" dirty="0" err="1"/>
              <a:t>fugiat</a:t>
            </a:r>
            <a:r>
              <a:rPr lang="pl-PL" sz="1200" dirty="0"/>
              <a:t>, quo </a:t>
            </a:r>
            <a:r>
              <a:rPr lang="pl-PL" sz="1200" dirty="0" err="1"/>
              <a:t>voluptas</a:t>
            </a:r>
            <a:r>
              <a:rPr lang="pl-PL" sz="1200" dirty="0"/>
              <a:t> </a:t>
            </a:r>
            <a:r>
              <a:rPr lang="pl-PL" sz="1200" dirty="0" err="1"/>
              <a:t>nulla</a:t>
            </a:r>
            <a:r>
              <a:rPr lang="pl-PL" sz="1200" dirty="0"/>
              <a:t> </a:t>
            </a:r>
            <a:r>
              <a:rPr lang="pl-PL" sz="1200" dirty="0" err="1"/>
              <a:t>pariatur</a:t>
            </a:r>
            <a:r>
              <a:rPr lang="pl-PL" sz="1200" dirty="0" smtClean="0"/>
              <a:t>?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96354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49430" y="1491630"/>
            <a:ext cx="3838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Arial Narrow" panose="020B0606020202030204" pitchFamily="34" charset="0"/>
              </a:rPr>
              <a:t>Heading</a:t>
            </a:r>
            <a:endParaRPr lang="pl-PL" b="1" smtClean="0">
              <a:latin typeface="Arial Narrow" panose="020B0606020202030204" pitchFamily="34" charset="0"/>
            </a:endParaRPr>
          </a:p>
          <a:p>
            <a:endParaRPr lang="pl-PL" b="1" dirty="0">
              <a:latin typeface="Arial Narrow" panose="020B0606020202030204" pitchFamily="34" charset="0"/>
            </a:endParaRPr>
          </a:p>
          <a:p>
            <a:r>
              <a:rPr lang="pl-PL" sz="1200" i="1" dirty="0" err="1"/>
              <a:t>Lorem</a:t>
            </a:r>
            <a:r>
              <a:rPr lang="pl-PL" sz="1200" i="1" dirty="0"/>
              <a:t> </a:t>
            </a:r>
            <a:r>
              <a:rPr lang="pl-PL" sz="1200" i="1" dirty="0" err="1"/>
              <a:t>ipsum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sit </a:t>
            </a:r>
            <a:r>
              <a:rPr lang="pl-PL" sz="1200" i="1" dirty="0" err="1"/>
              <a:t>amet</a:t>
            </a:r>
            <a:r>
              <a:rPr lang="pl-PL" sz="1200" i="1" dirty="0"/>
              <a:t>, </a:t>
            </a:r>
            <a:r>
              <a:rPr lang="pl-PL" sz="1200" i="1" dirty="0" err="1"/>
              <a:t>consectetur</a:t>
            </a:r>
            <a:r>
              <a:rPr lang="pl-PL" sz="1200" i="1" dirty="0"/>
              <a:t> </a:t>
            </a:r>
            <a:r>
              <a:rPr lang="pl-PL" sz="1200" i="1" dirty="0" err="1"/>
              <a:t>adipiscing</a:t>
            </a:r>
            <a:r>
              <a:rPr lang="pl-PL" sz="1200" i="1" dirty="0"/>
              <a:t> elit, </a:t>
            </a:r>
            <a:r>
              <a:rPr lang="pl-PL" sz="1200" i="1" dirty="0" smtClean="0"/>
              <a:t/>
            </a:r>
            <a:br>
              <a:rPr lang="pl-PL" sz="1200" i="1" dirty="0" smtClean="0"/>
            </a:br>
            <a:r>
              <a:rPr lang="pl-PL" sz="1200" i="1" dirty="0" err="1" smtClean="0"/>
              <a:t>sed</a:t>
            </a:r>
            <a:r>
              <a:rPr lang="pl-PL" sz="1200" i="1" dirty="0" smtClean="0"/>
              <a:t> </a:t>
            </a:r>
            <a:r>
              <a:rPr lang="pl-PL" sz="1200" i="1" dirty="0"/>
              <a:t>do </a:t>
            </a:r>
            <a:r>
              <a:rPr lang="pl-PL" sz="1200" i="1" dirty="0" err="1"/>
              <a:t>eiusmod</a:t>
            </a:r>
            <a:r>
              <a:rPr lang="pl-PL" sz="1200" i="1" dirty="0"/>
              <a:t> </a:t>
            </a:r>
            <a:r>
              <a:rPr lang="pl-PL" sz="1200" i="1" dirty="0" err="1"/>
              <a:t>tempor</a:t>
            </a:r>
            <a:r>
              <a:rPr lang="pl-PL" sz="1200" i="1" dirty="0"/>
              <a:t> </a:t>
            </a:r>
            <a:r>
              <a:rPr lang="pl-PL" sz="1200" i="1" dirty="0" err="1"/>
              <a:t>incididunt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labore</a:t>
            </a:r>
            <a:r>
              <a:rPr lang="pl-PL" sz="1200" i="1" dirty="0"/>
              <a:t> et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magna</a:t>
            </a:r>
            <a:r>
              <a:rPr lang="pl-PL" sz="1200" i="1" dirty="0"/>
              <a:t> </a:t>
            </a:r>
            <a:r>
              <a:rPr lang="pl-PL" sz="1200" i="1" dirty="0" err="1"/>
              <a:t>aliqua</a:t>
            </a:r>
            <a:r>
              <a:rPr lang="pl-PL" sz="1200" i="1" dirty="0"/>
              <a:t>.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enim</a:t>
            </a:r>
            <a:r>
              <a:rPr lang="pl-PL" sz="1200" i="1" dirty="0"/>
              <a:t> ad </a:t>
            </a:r>
            <a:r>
              <a:rPr lang="pl-PL" sz="1200" i="1" dirty="0" err="1"/>
              <a:t>minim</a:t>
            </a:r>
            <a:r>
              <a:rPr lang="pl-PL" sz="1200" i="1" dirty="0"/>
              <a:t> </a:t>
            </a:r>
            <a:r>
              <a:rPr lang="pl-PL" sz="1200" i="1" dirty="0" err="1"/>
              <a:t>veniam</a:t>
            </a:r>
            <a:r>
              <a:rPr lang="pl-PL" sz="1200" i="1" dirty="0"/>
              <a:t>, </a:t>
            </a:r>
            <a:r>
              <a:rPr lang="pl-PL" sz="1200" i="1" dirty="0" err="1"/>
              <a:t>quis</a:t>
            </a:r>
            <a:r>
              <a:rPr lang="pl-PL" sz="1200" i="1" dirty="0"/>
              <a:t> </a:t>
            </a:r>
            <a:r>
              <a:rPr lang="pl-PL" sz="1200" i="1" dirty="0" err="1"/>
              <a:t>nostrud</a:t>
            </a:r>
            <a:r>
              <a:rPr lang="pl-PL" sz="1200" i="1" dirty="0"/>
              <a:t> </a:t>
            </a:r>
            <a:r>
              <a:rPr lang="pl-PL" sz="1200" i="1" dirty="0" err="1"/>
              <a:t>exercitation</a:t>
            </a:r>
            <a:r>
              <a:rPr lang="pl-PL" sz="1200" i="1" dirty="0"/>
              <a:t> </a:t>
            </a:r>
            <a:r>
              <a:rPr lang="pl-PL" sz="1200" i="1" dirty="0" err="1"/>
              <a:t>ullamco</a:t>
            </a:r>
            <a:r>
              <a:rPr lang="pl-PL" sz="1200" i="1" dirty="0"/>
              <a:t> </a:t>
            </a:r>
            <a:r>
              <a:rPr lang="pl-PL" sz="1200" i="1" dirty="0" err="1"/>
              <a:t>laboris</a:t>
            </a:r>
            <a:r>
              <a:rPr lang="pl-PL" sz="1200" i="1" dirty="0"/>
              <a:t> </a:t>
            </a:r>
            <a:r>
              <a:rPr lang="pl-PL" sz="1200" i="1" dirty="0" err="1"/>
              <a:t>nisi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aliquip</a:t>
            </a:r>
            <a:r>
              <a:rPr lang="pl-PL" sz="1200" i="1" dirty="0"/>
              <a:t> ex </a:t>
            </a:r>
            <a:r>
              <a:rPr lang="pl-PL" sz="1200" i="1" dirty="0" err="1"/>
              <a:t>ea</a:t>
            </a:r>
            <a:r>
              <a:rPr lang="pl-PL" sz="1200" i="1" dirty="0"/>
              <a:t> </a:t>
            </a:r>
            <a:r>
              <a:rPr lang="pl-PL" sz="1200" i="1" dirty="0" err="1"/>
              <a:t>commodo</a:t>
            </a:r>
            <a:r>
              <a:rPr lang="pl-PL" sz="1200" i="1" dirty="0"/>
              <a:t> </a:t>
            </a:r>
            <a:r>
              <a:rPr lang="pl-PL" sz="1200" i="1" dirty="0" err="1"/>
              <a:t>consequat</a:t>
            </a:r>
            <a:r>
              <a:rPr lang="pl-PL" sz="1200" i="1" dirty="0"/>
              <a:t>. </a:t>
            </a:r>
            <a:r>
              <a:rPr lang="pl-PL" sz="1200" i="1" dirty="0" err="1"/>
              <a:t>Duis</a:t>
            </a:r>
            <a:r>
              <a:rPr lang="pl-PL" sz="1200" i="1" dirty="0"/>
              <a:t> </a:t>
            </a:r>
            <a:r>
              <a:rPr lang="pl-PL" sz="1200" i="1" dirty="0" err="1"/>
              <a:t>aute</a:t>
            </a:r>
            <a:r>
              <a:rPr lang="pl-PL" sz="1200" i="1" dirty="0"/>
              <a:t> </a:t>
            </a:r>
            <a:r>
              <a:rPr lang="pl-PL" sz="1200" i="1" dirty="0" err="1"/>
              <a:t>irure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in </a:t>
            </a:r>
            <a:r>
              <a:rPr lang="pl-PL" sz="1200" i="1" dirty="0" err="1"/>
              <a:t>reprehenderit</a:t>
            </a:r>
            <a:r>
              <a:rPr lang="pl-PL" sz="1200" i="1" dirty="0"/>
              <a:t> in </a:t>
            </a:r>
            <a:r>
              <a:rPr lang="pl-PL" sz="1200" i="1" dirty="0" err="1"/>
              <a:t>voluptate</a:t>
            </a:r>
            <a:r>
              <a:rPr lang="pl-PL" sz="1200" i="1" dirty="0"/>
              <a:t> </a:t>
            </a:r>
            <a:r>
              <a:rPr lang="pl-PL" sz="1200" i="1" dirty="0" err="1"/>
              <a:t>velit</a:t>
            </a:r>
            <a:r>
              <a:rPr lang="pl-PL" sz="1200" i="1" dirty="0"/>
              <a:t> </a:t>
            </a:r>
            <a:r>
              <a:rPr lang="pl-PL" sz="1200" i="1" dirty="0" err="1"/>
              <a:t>esse</a:t>
            </a:r>
            <a:r>
              <a:rPr lang="pl-PL" sz="1200" i="1" dirty="0"/>
              <a:t> </a:t>
            </a:r>
            <a:r>
              <a:rPr lang="pl-PL" sz="1200" i="1" dirty="0" err="1"/>
              <a:t>cillum</a:t>
            </a:r>
            <a:r>
              <a:rPr lang="pl-PL" sz="1200" i="1" dirty="0"/>
              <a:t>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eu</a:t>
            </a:r>
            <a:r>
              <a:rPr lang="pl-PL" sz="1200" i="1" dirty="0"/>
              <a:t> </a:t>
            </a:r>
            <a:r>
              <a:rPr lang="pl-PL" sz="1200" i="1" dirty="0" err="1"/>
              <a:t>fugiat</a:t>
            </a:r>
            <a:r>
              <a:rPr lang="pl-PL" sz="1200" i="1" dirty="0"/>
              <a:t> </a:t>
            </a:r>
            <a:r>
              <a:rPr lang="pl-PL" sz="1200" i="1" dirty="0" err="1"/>
              <a:t>nulla</a:t>
            </a:r>
            <a:r>
              <a:rPr lang="pl-PL" sz="1200" i="1" dirty="0"/>
              <a:t> </a:t>
            </a:r>
            <a:r>
              <a:rPr lang="pl-PL" sz="1200" i="1" dirty="0" err="1"/>
              <a:t>pariatur</a:t>
            </a:r>
            <a:r>
              <a:rPr lang="pl-PL" sz="1200" i="1" dirty="0"/>
              <a:t>. </a:t>
            </a:r>
            <a:r>
              <a:rPr lang="pl-PL" sz="1200" i="1" dirty="0" err="1"/>
              <a:t>Excepteur</a:t>
            </a:r>
            <a:r>
              <a:rPr lang="pl-PL" sz="1200" i="1" dirty="0"/>
              <a:t> </a:t>
            </a:r>
            <a:r>
              <a:rPr lang="pl-PL" sz="1200" i="1" dirty="0" err="1"/>
              <a:t>sint</a:t>
            </a:r>
            <a:r>
              <a:rPr lang="pl-PL" sz="1200" i="1" dirty="0"/>
              <a:t> </a:t>
            </a:r>
            <a:r>
              <a:rPr lang="pl-PL" sz="1200" i="1" dirty="0" err="1"/>
              <a:t>occaecat</a:t>
            </a:r>
            <a:r>
              <a:rPr lang="pl-PL" sz="1200" i="1" dirty="0"/>
              <a:t> </a:t>
            </a:r>
            <a:r>
              <a:rPr lang="pl-PL" sz="1200" i="1" dirty="0" err="1"/>
              <a:t>cupidatat</a:t>
            </a:r>
            <a:r>
              <a:rPr lang="pl-PL" sz="1200" i="1" dirty="0"/>
              <a:t> non </a:t>
            </a:r>
            <a:r>
              <a:rPr lang="pl-PL" sz="1200" i="1" dirty="0" err="1"/>
              <a:t>proident</a:t>
            </a:r>
            <a:r>
              <a:rPr lang="pl-PL" sz="1200" i="1" dirty="0"/>
              <a:t>, </a:t>
            </a:r>
            <a:r>
              <a:rPr lang="pl-PL" sz="1200" i="1" dirty="0" err="1"/>
              <a:t>sunt</a:t>
            </a:r>
            <a:r>
              <a:rPr lang="pl-PL" sz="1200" i="1" dirty="0"/>
              <a:t> in culpa qui </a:t>
            </a:r>
            <a:r>
              <a:rPr lang="pl-PL" sz="1200" i="1" dirty="0" err="1"/>
              <a:t>officia</a:t>
            </a:r>
            <a:r>
              <a:rPr lang="pl-PL" sz="1200" i="1" dirty="0"/>
              <a:t> </a:t>
            </a:r>
            <a:r>
              <a:rPr lang="pl-PL" sz="1200" i="1" dirty="0" err="1"/>
              <a:t>deserunt</a:t>
            </a:r>
            <a:r>
              <a:rPr lang="pl-PL" sz="1200" i="1" dirty="0"/>
              <a:t> </a:t>
            </a:r>
            <a:r>
              <a:rPr lang="pl-PL" sz="1200" i="1" dirty="0" err="1"/>
              <a:t>mollit</a:t>
            </a:r>
            <a:r>
              <a:rPr lang="pl-PL" sz="1200" i="1" dirty="0"/>
              <a:t> anim id </a:t>
            </a:r>
            <a:r>
              <a:rPr lang="pl-PL" sz="1200" i="1" dirty="0" err="1"/>
              <a:t>est</a:t>
            </a:r>
            <a:r>
              <a:rPr lang="pl-PL" sz="1200" i="1" dirty="0"/>
              <a:t> </a:t>
            </a:r>
            <a:r>
              <a:rPr lang="pl-PL" sz="1200" i="1" dirty="0" err="1"/>
              <a:t>laborum</a:t>
            </a:r>
            <a:r>
              <a:rPr lang="pl-PL" sz="1200" i="1" dirty="0" smtClean="0"/>
              <a:t>.</a:t>
            </a:r>
          </a:p>
          <a:p>
            <a:r>
              <a:rPr lang="pl-PL" sz="1200" i="1" dirty="0" err="1" smtClean="0"/>
              <a:t>Lorem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ipsum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dolor</a:t>
            </a:r>
            <a:r>
              <a:rPr lang="pl-PL" sz="1200" i="1" dirty="0" smtClean="0"/>
              <a:t> sit </a:t>
            </a:r>
            <a:r>
              <a:rPr lang="pl-PL" sz="1200" i="1" dirty="0" err="1" smtClean="0"/>
              <a:t>amet</a:t>
            </a:r>
            <a:r>
              <a:rPr lang="pl-PL" sz="1200" i="1" dirty="0" smtClean="0"/>
              <a:t>, </a:t>
            </a:r>
            <a:r>
              <a:rPr lang="pl-PL" sz="1200" i="1" dirty="0" err="1" smtClean="0"/>
              <a:t>consectetur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adipiscing</a:t>
            </a:r>
            <a:r>
              <a:rPr lang="pl-PL" sz="1200" i="1" dirty="0" smtClean="0"/>
              <a:t> elit, </a:t>
            </a:r>
            <a:br>
              <a:rPr lang="pl-PL" sz="1200" i="1" dirty="0" smtClean="0"/>
            </a:br>
            <a:r>
              <a:rPr lang="pl-PL" sz="1200" i="1" dirty="0" err="1" smtClean="0"/>
              <a:t>sed</a:t>
            </a:r>
            <a:r>
              <a:rPr lang="pl-PL" sz="1200" i="1" dirty="0" smtClean="0"/>
              <a:t> do </a:t>
            </a:r>
            <a:r>
              <a:rPr lang="pl-PL" sz="1200" i="1" dirty="0" err="1" smtClean="0"/>
              <a:t>eiusmod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tempor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incididunt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labore</a:t>
            </a:r>
            <a:r>
              <a:rPr lang="pl-PL" sz="1200" i="1" dirty="0" smtClean="0"/>
              <a:t> et </a:t>
            </a:r>
            <a:r>
              <a:rPr lang="pl-PL" sz="1200" i="1" dirty="0" err="1" smtClean="0"/>
              <a:t>dolore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magna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aliqua</a:t>
            </a:r>
            <a:r>
              <a:rPr lang="pl-PL" sz="1200" i="1" dirty="0" smtClean="0"/>
              <a:t>.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enim</a:t>
            </a:r>
            <a:r>
              <a:rPr lang="pl-PL" sz="1200" i="1" dirty="0" smtClean="0"/>
              <a:t> ad </a:t>
            </a:r>
            <a:r>
              <a:rPr lang="pl-PL" sz="1200" i="1" dirty="0" err="1" smtClean="0"/>
              <a:t>minim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veniam</a:t>
            </a:r>
            <a:r>
              <a:rPr lang="pl-PL" sz="1200" i="1" dirty="0" smtClean="0"/>
              <a:t>, </a:t>
            </a:r>
            <a:r>
              <a:rPr lang="pl-PL" sz="1200" i="1" dirty="0" err="1" smtClean="0"/>
              <a:t>quis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nostrud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exercitation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ullamco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laboris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nisi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aliquip</a:t>
            </a:r>
            <a:r>
              <a:rPr lang="pl-PL" sz="1200" i="1" dirty="0" smtClean="0"/>
              <a:t> ex </a:t>
            </a:r>
            <a:r>
              <a:rPr lang="pl-PL" sz="1200" i="1" dirty="0" err="1" smtClean="0"/>
              <a:t>ea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commodo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consequat</a:t>
            </a:r>
            <a:r>
              <a:rPr lang="pl-PL" sz="1200" i="1" dirty="0" smtClean="0"/>
              <a:t>.</a:t>
            </a:r>
            <a:endParaRPr lang="pl-PL" sz="1200" dirty="0"/>
          </a:p>
        </p:txBody>
      </p:sp>
      <p:pic>
        <p:nvPicPr>
          <p:cNvPr id="5" name="Obraz 4" descr="Z:\CPN\Zdjęcia sesja CPN z prawami\_01_449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1"/>
          <a:stretch/>
        </p:blipFill>
        <p:spPr bwMode="auto">
          <a:xfrm>
            <a:off x="4960806" y="411510"/>
            <a:ext cx="3859577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421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251</Words>
  <Application>Microsoft Office PowerPoint</Application>
  <PresentationFormat>Pokaz na ekranie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Olga Saracen</dc:creator>
  <cp:lastModifiedBy>Olga Saracen</cp:lastModifiedBy>
  <cp:revision>5</cp:revision>
  <dcterms:created xsi:type="dcterms:W3CDTF">2023-04-20T06:33:14Z</dcterms:created>
  <dcterms:modified xsi:type="dcterms:W3CDTF">2023-04-20T10:49:08Z</dcterms:modified>
</cp:coreProperties>
</file>